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12"/>
  </p:notesMasterIdLst>
  <p:sldIdLst>
    <p:sldId id="256" r:id="rId2"/>
    <p:sldId id="260" r:id="rId3"/>
    <p:sldId id="257" r:id="rId4"/>
    <p:sldId id="258" r:id="rId5"/>
    <p:sldId id="261" r:id="rId6"/>
    <p:sldId id="262" r:id="rId7"/>
    <p:sldId id="263" r:id="rId8"/>
    <p:sldId id="264" r:id="rId9"/>
    <p:sldId id="265" r:id="rId10"/>
    <p:sldId id="266" r:id="rId1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271" autoAdjust="0"/>
    <p:restoredTop sz="86347" autoAdjust="0"/>
  </p:normalViewPr>
  <p:slideViewPr>
    <p:cSldViewPr>
      <p:cViewPr>
        <p:scale>
          <a:sx n="87" d="100"/>
          <a:sy n="87" d="100"/>
        </p:scale>
        <p:origin x="3900" y="768"/>
      </p:cViewPr>
      <p:guideLst>
        <p:guide orient="horz" pos="2160"/>
        <p:guide pos="2880"/>
      </p:guideLst>
    </p:cSldViewPr>
  </p:slideViewPr>
  <p:outlineViewPr>
    <p:cViewPr>
      <p:scale>
        <a:sx n="33" d="100"/>
        <a:sy n="33" d="100"/>
      </p:scale>
      <p:origin x="0" y="-1824"/>
    </p:cViewPr>
  </p:outlineViewPr>
  <p:notesTextViewPr>
    <p:cViewPr>
      <p:scale>
        <a:sx n="100" d="100"/>
        <a:sy n="100" d="100"/>
      </p:scale>
      <p:origin x="0" y="-12"/>
    </p:cViewPr>
  </p:notesTextViewPr>
  <p:sorterViewPr>
    <p:cViewPr>
      <p:scale>
        <a:sx n="66" d="100"/>
        <a:sy n="66" d="100"/>
      </p:scale>
      <p:origin x="0" y="0"/>
    </p:cViewPr>
  </p:sorterViewPr>
  <p:notesViewPr>
    <p:cSldViewPr>
      <p:cViewPr varScale="1">
        <p:scale>
          <a:sx n="104" d="100"/>
          <a:sy n="104" d="100"/>
        </p:scale>
        <p:origin x="5178"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67C42F-F613-4C2B-B01A-273B4CDF159C}" type="datetimeFigureOut">
              <a:rPr lang="en-GB" noProof="0" smtClean="0"/>
              <a:t>09-08-2018</a:t>
            </a:fld>
            <a:endParaRPr lang="en-GB" noProof="0"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91DE36-5586-405B-934F-D04EEBD80B4B}" type="slidenum">
              <a:rPr lang="en-GB" noProof="0" smtClean="0"/>
              <a:t>‹#›</a:t>
            </a:fld>
            <a:endParaRPr lang="en-GB" noProof="0" dirty="0"/>
          </a:p>
        </p:txBody>
      </p:sp>
    </p:spTree>
    <p:extLst>
      <p:ext uri="{BB962C8B-B14F-4D97-AF65-F5344CB8AC3E}">
        <p14:creationId xmlns:p14="http://schemas.microsoft.com/office/powerpoint/2010/main" val="6875076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noProof="0" dirty="0"/>
              <a:t>What’s for </a:t>
            </a:r>
            <a:r>
              <a:rPr lang="en-GB" b="1" noProof="0" dirty="0"/>
              <a:t>AGIR</a:t>
            </a:r>
            <a:r>
              <a:rPr lang="en-GB" noProof="0" dirty="0"/>
              <a:t>?</a:t>
            </a:r>
            <a:r>
              <a:rPr lang="en-GB" baseline="0" noProof="0" dirty="0"/>
              <a:t> </a:t>
            </a:r>
            <a:r>
              <a:rPr lang="en-GB" noProof="0" dirty="0"/>
              <a:t>All in a name…</a:t>
            </a:r>
          </a:p>
          <a:p>
            <a:pPr algn="l"/>
            <a:r>
              <a:rPr lang="en-GB" b="1" noProof="0" dirty="0"/>
              <a:t>A</a:t>
            </a:r>
            <a:r>
              <a:rPr lang="en-GB" noProof="0" dirty="0"/>
              <a:t> for ASSOCIAZIONE (organization, association)</a:t>
            </a:r>
          </a:p>
          <a:p>
            <a:pPr algn="l"/>
            <a:r>
              <a:rPr lang="en-GB" b="1" noProof="0" dirty="0"/>
              <a:t>G</a:t>
            </a:r>
            <a:r>
              <a:rPr lang="en-GB" noProof="0" dirty="0"/>
              <a:t> for GENITORI (parents)</a:t>
            </a:r>
          </a:p>
          <a:p>
            <a:pPr algn="l"/>
            <a:r>
              <a:rPr lang="en-GB" b="1" noProof="0" dirty="0"/>
              <a:t>I</a:t>
            </a:r>
            <a:r>
              <a:rPr lang="en-GB" noProof="0" dirty="0"/>
              <a:t> for ISTITUTO (institute/school)</a:t>
            </a:r>
          </a:p>
          <a:p>
            <a:pPr algn="l"/>
            <a:r>
              <a:rPr lang="en-GB" b="1" noProof="0" dirty="0"/>
              <a:t>R</a:t>
            </a:r>
            <a:r>
              <a:rPr lang="en-GB" noProof="0" dirty="0"/>
              <a:t> for ROSMINI </a:t>
            </a:r>
          </a:p>
          <a:p>
            <a:pPr algn="l">
              <a:buNone/>
            </a:pPr>
            <a:r>
              <a:rPr lang="en-GB" noProof="0" dirty="0"/>
              <a:t>and</a:t>
            </a:r>
          </a:p>
          <a:p>
            <a:pPr algn="l"/>
            <a:r>
              <a:rPr lang="en-GB" noProof="0" dirty="0"/>
              <a:t>AGIR is also a verb meaning </a:t>
            </a:r>
            <a:r>
              <a:rPr lang="en-GB" b="1" noProof="0" dirty="0"/>
              <a:t>TO ACT</a:t>
            </a:r>
            <a:endParaRPr lang="en-GB" noProof="0" dirty="0"/>
          </a:p>
        </p:txBody>
      </p:sp>
      <p:sp>
        <p:nvSpPr>
          <p:cNvPr id="4" name="Slide Number Placeholder 3"/>
          <p:cNvSpPr>
            <a:spLocks noGrp="1"/>
          </p:cNvSpPr>
          <p:nvPr>
            <p:ph type="sldNum" sz="quarter" idx="10"/>
          </p:nvPr>
        </p:nvSpPr>
        <p:spPr/>
        <p:txBody>
          <a:bodyPr/>
          <a:lstStyle/>
          <a:p>
            <a:fld id="{AF91DE36-5586-405B-934F-D04EEBD80B4B}" type="slidenum">
              <a:rPr lang="en-GB" noProof="0" smtClean="0"/>
              <a:t>1</a:t>
            </a:fld>
            <a:endParaRPr lang="en-GB" noProof="0" dirty="0"/>
          </a:p>
        </p:txBody>
      </p:sp>
    </p:spTree>
    <p:extLst>
      <p:ext uri="{BB962C8B-B14F-4D97-AF65-F5344CB8AC3E}">
        <p14:creationId xmlns:p14="http://schemas.microsoft.com/office/powerpoint/2010/main" val="210818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t>THANK YOU!</a:t>
            </a:r>
          </a:p>
        </p:txBody>
      </p:sp>
      <p:sp>
        <p:nvSpPr>
          <p:cNvPr id="4" name="Slide Number Placeholder 3"/>
          <p:cNvSpPr>
            <a:spLocks noGrp="1"/>
          </p:cNvSpPr>
          <p:nvPr>
            <p:ph type="sldNum" sz="quarter" idx="10"/>
          </p:nvPr>
        </p:nvSpPr>
        <p:spPr/>
        <p:txBody>
          <a:bodyPr/>
          <a:lstStyle/>
          <a:p>
            <a:fld id="{AF91DE36-5586-405B-934F-D04EEBD80B4B}" type="slidenum">
              <a:rPr lang="en-GB" smtClean="0"/>
              <a:t>10</a:t>
            </a:fld>
            <a:endParaRPr lang="en-GB" dirty="0"/>
          </a:p>
        </p:txBody>
      </p:sp>
    </p:spTree>
    <p:extLst>
      <p:ext uri="{BB962C8B-B14F-4D97-AF65-F5344CB8AC3E}">
        <p14:creationId xmlns:p14="http://schemas.microsoft.com/office/powerpoint/2010/main" val="3022516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1" noProof="0" dirty="0"/>
              <a:t>AGIR key words</a:t>
            </a:r>
            <a:endParaRPr lang="en-GB" noProof="0" dirty="0"/>
          </a:p>
          <a:p>
            <a:pPr algn="l">
              <a:buNone/>
            </a:pPr>
            <a:r>
              <a:rPr lang="en-GB" noProof="0" dirty="0"/>
              <a:t>We need</a:t>
            </a:r>
          </a:p>
          <a:p>
            <a:pPr algn="l">
              <a:buNone/>
            </a:pPr>
            <a:r>
              <a:rPr lang="en-GB" noProof="0" dirty="0"/>
              <a:t> to ACT</a:t>
            </a:r>
          </a:p>
          <a:p>
            <a:pPr algn="l">
              <a:spcBef>
                <a:spcPts val="3000"/>
              </a:spcBef>
            </a:pPr>
            <a:r>
              <a:rPr lang="en-GB" noProof="0" dirty="0"/>
              <a:t>as a </a:t>
            </a:r>
            <a:r>
              <a:rPr lang="en-GB" b="1" noProof="0" dirty="0"/>
              <a:t>COMMUNITY</a:t>
            </a:r>
          </a:p>
          <a:p>
            <a:pPr algn="l"/>
            <a:r>
              <a:rPr lang="en-GB" noProof="0" dirty="0"/>
              <a:t> upon </a:t>
            </a:r>
            <a:r>
              <a:rPr lang="en-GB" b="1" noProof="0" dirty="0"/>
              <a:t>PARTICIPATION</a:t>
            </a:r>
          </a:p>
          <a:p>
            <a:pPr algn="l"/>
            <a:r>
              <a:rPr lang="en-GB" noProof="0" dirty="0"/>
              <a:t> with </a:t>
            </a:r>
            <a:r>
              <a:rPr lang="en-GB" b="1" noProof="0" dirty="0"/>
              <a:t>EFFORT</a:t>
            </a:r>
          </a:p>
          <a:p>
            <a:pPr algn="l"/>
            <a:r>
              <a:rPr lang="en-GB" noProof="0" dirty="0"/>
              <a:t> with </a:t>
            </a:r>
            <a:r>
              <a:rPr lang="en-GB" b="1" noProof="0" dirty="0"/>
              <a:t>COMMITMENT</a:t>
            </a:r>
          </a:p>
          <a:p>
            <a:pPr algn="l"/>
            <a:r>
              <a:rPr lang="en-GB" noProof="0" dirty="0"/>
              <a:t> by </a:t>
            </a:r>
            <a:r>
              <a:rPr lang="en-GB" b="1" noProof="0" dirty="0"/>
              <a:t>SHARING</a:t>
            </a:r>
          </a:p>
        </p:txBody>
      </p:sp>
      <p:sp>
        <p:nvSpPr>
          <p:cNvPr id="4" name="Slide Number Placeholder 3"/>
          <p:cNvSpPr>
            <a:spLocks noGrp="1"/>
          </p:cNvSpPr>
          <p:nvPr>
            <p:ph type="sldNum" sz="quarter" idx="10"/>
          </p:nvPr>
        </p:nvSpPr>
        <p:spPr/>
        <p:txBody>
          <a:bodyPr/>
          <a:lstStyle/>
          <a:p>
            <a:fld id="{AF91DE36-5586-405B-934F-D04EEBD80B4B}" type="slidenum">
              <a:rPr lang="en-GB" noProof="0" smtClean="0"/>
              <a:t>2</a:t>
            </a:fld>
            <a:endParaRPr lang="en-GB" noProof="0" dirty="0"/>
          </a:p>
        </p:txBody>
      </p:sp>
    </p:spTree>
    <p:extLst>
      <p:ext uri="{BB962C8B-B14F-4D97-AF65-F5344CB8AC3E}">
        <p14:creationId xmlns:p14="http://schemas.microsoft.com/office/powerpoint/2010/main" val="3054816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Our mission </a:t>
            </a:r>
          </a:p>
          <a:p>
            <a:pPr>
              <a:spcBef>
                <a:spcPts val="1200"/>
              </a:spcBef>
              <a:spcAft>
                <a:spcPts val="600"/>
              </a:spcAft>
            </a:pPr>
            <a:r>
              <a:rPr lang="en-GB" noProof="0" dirty="0"/>
              <a:t>Developing </a:t>
            </a:r>
            <a:r>
              <a:rPr lang="en-GB" b="1" noProof="0" dirty="0"/>
              <a:t>parents’ participation </a:t>
            </a:r>
            <a:r>
              <a:rPr lang="en-GB" noProof="0" dirty="0"/>
              <a:t>and </a:t>
            </a:r>
            <a:r>
              <a:rPr lang="en-GB" b="1" noProof="0" dirty="0"/>
              <a:t>commitment </a:t>
            </a:r>
          </a:p>
          <a:p>
            <a:pPr>
              <a:spcBef>
                <a:spcPts val="1200"/>
              </a:spcBef>
              <a:spcAft>
                <a:spcPts val="600"/>
              </a:spcAft>
            </a:pPr>
            <a:r>
              <a:rPr lang="en-GB" b="1" noProof="0" dirty="0"/>
              <a:t>Supporting</a:t>
            </a:r>
            <a:r>
              <a:rPr lang="en-GB" noProof="0" dirty="0"/>
              <a:t> the school in different aspects of school life (also </a:t>
            </a:r>
            <a:r>
              <a:rPr lang="en-GB" i="1" noProof="0" dirty="0"/>
              <a:t>issuing and addressing social, pedagogical, civic inputs)</a:t>
            </a:r>
          </a:p>
          <a:p>
            <a:pPr>
              <a:spcBef>
                <a:spcPts val="1200"/>
              </a:spcBef>
              <a:spcAft>
                <a:spcPts val="600"/>
              </a:spcAft>
            </a:pPr>
            <a:r>
              <a:rPr lang="en-GB" b="1" noProof="0" dirty="0"/>
              <a:t>Fundraising</a:t>
            </a:r>
            <a:r>
              <a:rPr lang="en-GB" noProof="0" dirty="0"/>
              <a:t> in order to help the school develop specific and special projects (e.g. labs, school libraries, workshops, etc.)</a:t>
            </a:r>
          </a:p>
        </p:txBody>
      </p:sp>
      <p:sp>
        <p:nvSpPr>
          <p:cNvPr id="4" name="Slide Number Placeholder 3"/>
          <p:cNvSpPr>
            <a:spLocks noGrp="1"/>
          </p:cNvSpPr>
          <p:nvPr>
            <p:ph type="sldNum" sz="quarter" idx="10"/>
          </p:nvPr>
        </p:nvSpPr>
        <p:spPr/>
        <p:txBody>
          <a:bodyPr/>
          <a:lstStyle/>
          <a:p>
            <a:fld id="{AF91DE36-5586-405B-934F-D04EEBD80B4B}" type="slidenum">
              <a:rPr lang="en-GB" noProof="0" smtClean="0"/>
              <a:t>3</a:t>
            </a:fld>
            <a:endParaRPr lang="en-GB" noProof="0" dirty="0"/>
          </a:p>
        </p:txBody>
      </p:sp>
    </p:spTree>
    <p:extLst>
      <p:ext uri="{BB962C8B-B14F-4D97-AF65-F5344CB8AC3E}">
        <p14:creationId xmlns:p14="http://schemas.microsoft.com/office/powerpoint/2010/main" val="38100197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noProof="0" dirty="0"/>
              <a:t> Main activities</a:t>
            </a:r>
          </a:p>
          <a:p>
            <a:pPr algn="l">
              <a:spcBef>
                <a:spcPts val="1800"/>
              </a:spcBef>
              <a:spcAft>
                <a:spcPts val="1200"/>
              </a:spcAft>
            </a:pPr>
            <a:r>
              <a:rPr lang="en-GB" noProof="0" dirty="0"/>
              <a:t>Meetings with experts (parenting, education, SEN, nutrition, bullying, cyber-something issues, childhood, teenagers)</a:t>
            </a:r>
          </a:p>
          <a:p>
            <a:pPr algn="l">
              <a:spcBef>
                <a:spcPts val="1800"/>
              </a:spcBef>
              <a:spcAft>
                <a:spcPts val="1200"/>
              </a:spcAft>
            </a:pPr>
            <a:r>
              <a:rPr lang="en-GB" noProof="0" dirty="0"/>
              <a:t> Events (music events, school fairs, book fairs)</a:t>
            </a:r>
          </a:p>
          <a:p>
            <a:pPr algn="l">
              <a:spcBef>
                <a:spcPts val="1800"/>
              </a:spcBef>
              <a:spcAft>
                <a:spcPts val="1200"/>
              </a:spcAft>
            </a:pPr>
            <a:r>
              <a:rPr lang="en-GB" noProof="0" dirty="0"/>
              <a:t>Courses for parents</a:t>
            </a:r>
          </a:p>
          <a:p>
            <a:pPr algn="l">
              <a:spcBef>
                <a:spcPts val="1800"/>
              </a:spcBef>
              <a:spcAft>
                <a:spcPts val="1200"/>
              </a:spcAft>
            </a:pPr>
            <a:r>
              <a:rPr lang="en-GB" noProof="0" dirty="0"/>
              <a:t>After-school courses for pupils</a:t>
            </a:r>
          </a:p>
        </p:txBody>
      </p:sp>
      <p:sp>
        <p:nvSpPr>
          <p:cNvPr id="4" name="Slide Number Placeholder 3"/>
          <p:cNvSpPr>
            <a:spLocks noGrp="1"/>
          </p:cNvSpPr>
          <p:nvPr>
            <p:ph type="sldNum" sz="quarter" idx="10"/>
          </p:nvPr>
        </p:nvSpPr>
        <p:spPr/>
        <p:txBody>
          <a:bodyPr/>
          <a:lstStyle/>
          <a:p>
            <a:fld id="{AF91DE36-5586-405B-934F-D04EEBD80B4B}" type="slidenum">
              <a:rPr lang="en-GB" noProof="0" smtClean="0"/>
              <a:t>4</a:t>
            </a:fld>
            <a:endParaRPr lang="en-GB" noProof="0" dirty="0"/>
          </a:p>
        </p:txBody>
      </p:sp>
    </p:spTree>
    <p:extLst>
      <p:ext uri="{BB962C8B-B14F-4D97-AF65-F5344CB8AC3E}">
        <p14:creationId xmlns:p14="http://schemas.microsoft.com/office/powerpoint/2010/main" val="16785690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noProof="0" dirty="0"/>
              <a:t>After-school courses for pupils</a:t>
            </a:r>
          </a:p>
          <a:p>
            <a:pPr algn="l">
              <a:buNone/>
            </a:pPr>
            <a:r>
              <a:rPr lang="en-GB" noProof="0" dirty="0"/>
              <a:t>Conceived to meet different needs</a:t>
            </a:r>
          </a:p>
          <a:p>
            <a:pPr algn="l">
              <a:spcBef>
                <a:spcPts val="2400"/>
              </a:spcBef>
              <a:spcAft>
                <a:spcPts val="2400"/>
              </a:spcAft>
              <a:buNone/>
            </a:pPr>
            <a:r>
              <a:rPr lang="en-GB" b="1" noProof="0" dirty="0"/>
              <a:t>BENEFITS</a:t>
            </a:r>
            <a:r>
              <a:rPr lang="en-GB" noProof="0" dirty="0"/>
              <a:t>:</a:t>
            </a:r>
          </a:p>
          <a:p>
            <a:pPr algn="l"/>
            <a:r>
              <a:rPr lang="en-GB" noProof="0" dirty="0"/>
              <a:t>Improving personal and specific skills</a:t>
            </a:r>
          </a:p>
          <a:p>
            <a:pPr algn="l"/>
            <a:r>
              <a:rPr lang="en-GB" noProof="0" dirty="0"/>
              <a:t>Developing potential</a:t>
            </a:r>
          </a:p>
          <a:p>
            <a:pPr algn="l"/>
            <a:r>
              <a:rPr lang="en-GB" noProof="0" dirty="0"/>
              <a:t>Extending school time </a:t>
            </a:r>
          </a:p>
          <a:p>
            <a:pPr algn="l"/>
            <a:r>
              <a:rPr lang="en-GB" noProof="0" dirty="0"/>
              <a:t>Providing children with extracurricular activities that would not be possible without family additional funding</a:t>
            </a:r>
          </a:p>
        </p:txBody>
      </p:sp>
      <p:sp>
        <p:nvSpPr>
          <p:cNvPr id="4" name="Slide Number Placeholder 3"/>
          <p:cNvSpPr>
            <a:spLocks noGrp="1"/>
          </p:cNvSpPr>
          <p:nvPr>
            <p:ph type="sldNum" sz="quarter" idx="10"/>
          </p:nvPr>
        </p:nvSpPr>
        <p:spPr/>
        <p:txBody>
          <a:bodyPr/>
          <a:lstStyle/>
          <a:p>
            <a:fld id="{AF91DE36-5586-405B-934F-D04EEBD80B4B}" type="slidenum">
              <a:rPr lang="en-GB" noProof="0" smtClean="0"/>
              <a:t>5</a:t>
            </a:fld>
            <a:endParaRPr lang="en-GB" noProof="0" dirty="0"/>
          </a:p>
        </p:txBody>
      </p:sp>
    </p:spTree>
    <p:extLst>
      <p:ext uri="{BB962C8B-B14F-4D97-AF65-F5344CB8AC3E}">
        <p14:creationId xmlns:p14="http://schemas.microsoft.com/office/powerpoint/2010/main" val="7805881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noProof="0" dirty="0"/>
              <a:t>Wh… guideline</a:t>
            </a:r>
          </a:p>
          <a:p>
            <a:pPr algn="l"/>
            <a:r>
              <a:rPr lang="en-GB" sz="1200" b="1" noProof="0" dirty="0"/>
              <a:t>What?</a:t>
            </a:r>
            <a:r>
              <a:rPr lang="en-GB" sz="1200" b="0" baseline="0" noProof="0" dirty="0"/>
              <a:t>	</a:t>
            </a:r>
            <a:r>
              <a:rPr lang="en-GB" sz="1200" noProof="0" dirty="0"/>
              <a:t>After &amp; extra school activities/courses</a:t>
            </a:r>
          </a:p>
          <a:p>
            <a:pPr algn="l"/>
            <a:r>
              <a:rPr lang="en-GB" sz="1200" b="1" noProof="0" dirty="0"/>
              <a:t>Who?</a:t>
            </a:r>
            <a:r>
              <a:rPr lang="en-GB" sz="1200" noProof="0" dirty="0"/>
              <a:t>	Local organizations, teachers, parents on one side, pupils on the other one </a:t>
            </a:r>
          </a:p>
          <a:p>
            <a:pPr algn="l"/>
            <a:r>
              <a:rPr lang="en-GB" sz="1200" b="1" noProof="0" dirty="0"/>
              <a:t>Where?</a:t>
            </a:r>
            <a:r>
              <a:rPr lang="en-GB" sz="1200" noProof="0" dirty="0"/>
              <a:t>	School facilities (primary/secondary)</a:t>
            </a:r>
          </a:p>
          <a:p>
            <a:pPr algn="l"/>
            <a:r>
              <a:rPr lang="en-GB" sz="1200" b="1" noProof="0" dirty="0"/>
              <a:t>When?</a:t>
            </a:r>
            <a:r>
              <a:rPr lang="en-GB" sz="1200" noProof="0" dirty="0"/>
              <a:t>	After school hours</a:t>
            </a:r>
          </a:p>
          <a:p>
            <a:pPr algn="l"/>
            <a:r>
              <a:rPr lang="en-GB" sz="1200" b="1" noProof="0" dirty="0"/>
              <a:t>How?</a:t>
            </a:r>
            <a:r>
              <a:rPr lang="en-GB" sz="1200" noProof="0" dirty="0"/>
              <a:t>	Identifying key interest areas (music, sports, drama, arts &amp; crafts, languages)</a:t>
            </a:r>
          </a:p>
          <a:p>
            <a:pPr algn="l"/>
            <a:r>
              <a:rPr lang="en-GB" sz="1200" b="1" noProof="0" dirty="0"/>
              <a:t>WHY? </a:t>
            </a:r>
          </a:p>
          <a:p>
            <a:pPr algn="l">
              <a:buNone/>
            </a:pPr>
            <a:r>
              <a:rPr lang="en-GB" sz="1200" noProof="0" dirty="0"/>
              <a:t>Among the different goals, it mainly gives the opportunity to grow and learn together, adults and pupils, beyond the formal context of school teaching and didactics</a:t>
            </a:r>
          </a:p>
        </p:txBody>
      </p:sp>
      <p:sp>
        <p:nvSpPr>
          <p:cNvPr id="4" name="Slide Number Placeholder 3"/>
          <p:cNvSpPr>
            <a:spLocks noGrp="1"/>
          </p:cNvSpPr>
          <p:nvPr>
            <p:ph type="sldNum" sz="quarter" idx="10"/>
          </p:nvPr>
        </p:nvSpPr>
        <p:spPr/>
        <p:txBody>
          <a:bodyPr/>
          <a:lstStyle/>
          <a:p>
            <a:fld id="{AF91DE36-5586-405B-934F-D04EEBD80B4B}" type="slidenum">
              <a:rPr lang="en-GB" noProof="0" smtClean="0"/>
              <a:t>6</a:t>
            </a:fld>
            <a:endParaRPr lang="en-GB" noProof="0" dirty="0"/>
          </a:p>
        </p:txBody>
      </p:sp>
    </p:spTree>
    <p:extLst>
      <p:ext uri="{BB962C8B-B14F-4D97-AF65-F5344CB8AC3E}">
        <p14:creationId xmlns:p14="http://schemas.microsoft.com/office/powerpoint/2010/main" val="4105503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sz="1800" noProof="0" dirty="0"/>
              <a:t>Specific educational needs/inclusion: a case history (1)</a:t>
            </a:r>
          </a:p>
          <a:p>
            <a:pPr algn="l"/>
            <a:r>
              <a:rPr lang="en-GB" b="1" noProof="0" dirty="0"/>
              <a:t>“Who’s afraid? Raise your hand!”</a:t>
            </a:r>
            <a:endParaRPr lang="en-GB" noProof="0" dirty="0"/>
          </a:p>
          <a:p>
            <a:pPr algn="l">
              <a:buNone/>
            </a:pPr>
            <a:r>
              <a:rPr lang="en-GB" sz="1200" noProof="0" dirty="0"/>
              <a:t>A project in partnership with Lice (Italian Anti Epilepsy League) and an experience to achieve awareness at school on </a:t>
            </a:r>
            <a:r>
              <a:rPr lang="en-GB" sz="1200" b="1" noProof="0" dirty="0"/>
              <a:t>epilepsy</a:t>
            </a:r>
            <a:r>
              <a:rPr lang="en-GB" sz="1200" noProof="0" dirty="0"/>
              <a:t> </a:t>
            </a:r>
          </a:p>
          <a:p>
            <a:pPr algn="l">
              <a:buNone/>
            </a:pPr>
            <a:r>
              <a:rPr lang="en-GB" sz="1200" noProof="0" dirty="0"/>
              <a:t>starting from a specific need in a classroom (how to deal with it?),</a:t>
            </a:r>
          </a:p>
          <a:p>
            <a:pPr algn="l">
              <a:buNone/>
            </a:pPr>
            <a:r>
              <a:rPr lang="en-GB" sz="1200" noProof="0" dirty="0"/>
              <a:t>from the whole group’s point of view (teachers and pupils) towards a school friend</a:t>
            </a:r>
          </a:p>
        </p:txBody>
      </p:sp>
      <p:sp>
        <p:nvSpPr>
          <p:cNvPr id="4" name="Slide Number Placeholder 3"/>
          <p:cNvSpPr>
            <a:spLocks noGrp="1"/>
          </p:cNvSpPr>
          <p:nvPr>
            <p:ph type="sldNum" sz="quarter" idx="10"/>
          </p:nvPr>
        </p:nvSpPr>
        <p:spPr/>
        <p:txBody>
          <a:bodyPr/>
          <a:lstStyle/>
          <a:p>
            <a:fld id="{AF91DE36-5586-405B-934F-D04EEBD80B4B}" type="slidenum">
              <a:rPr lang="en-GB" noProof="0" smtClean="0"/>
              <a:t>7</a:t>
            </a:fld>
            <a:endParaRPr lang="en-GB" noProof="0" dirty="0"/>
          </a:p>
        </p:txBody>
      </p:sp>
    </p:spTree>
    <p:extLst>
      <p:ext uri="{BB962C8B-B14F-4D97-AF65-F5344CB8AC3E}">
        <p14:creationId xmlns:p14="http://schemas.microsoft.com/office/powerpoint/2010/main" val="41543715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sz="1400" noProof="0" dirty="0"/>
              <a:t>Specific educational needs/inclusion: a case history (2)</a:t>
            </a:r>
          </a:p>
          <a:p>
            <a:pPr algn="l">
              <a:spcAft>
                <a:spcPts val="2400"/>
              </a:spcAft>
              <a:buNone/>
            </a:pPr>
            <a:r>
              <a:rPr lang="en-GB" b="1" noProof="0" dirty="0"/>
              <a:t>AS A RESULT</a:t>
            </a:r>
          </a:p>
          <a:p>
            <a:pPr algn="l"/>
            <a:r>
              <a:rPr lang="en-GB" noProof="0" dirty="0"/>
              <a:t>Regular meetings with experts</a:t>
            </a:r>
          </a:p>
          <a:p>
            <a:pPr algn="l"/>
            <a:r>
              <a:rPr lang="en-GB" noProof="0" dirty="0"/>
              <a:t>Classroom discussion</a:t>
            </a:r>
          </a:p>
          <a:p>
            <a:pPr algn="l"/>
            <a:r>
              <a:rPr lang="en-GB" noProof="0" dirty="0"/>
              <a:t>Graphic book: invented, written and illustrated by the whole class</a:t>
            </a:r>
          </a:p>
          <a:p>
            <a:pPr algn="l"/>
            <a:r>
              <a:rPr lang="en-GB" noProof="0" dirty="0"/>
              <a:t>Docufilm to share experiences and views </a:t>
            </a:r>
          </a:p>
        </p:txBody>
      </p:sp>
      <p:sp>
        <p:nvSpPr>
          <p:cNvPr id="4" name="Slide Number Placeholder 3"/>
          <p:cNvSpPr>
            <a:spLocks noGrp="1"/>
          </p:cNvSpPr>
          <p:nvPr>
            <p:ph type="sldNum" sz="quarter" idx="10"/>
          </p:nvPr>
        </p:nvSpPr>
        <p:spPr/>
        <p:txBody>
          <a:bodyPr/>
          <a:lstStyle/>
          <a:p>
            <a:fld id="{AF91DE36-5586-405B-934F-D04EEBD80B4B}" type="slidenum">
              <a:rPr lang="en-GB" noProof="0" smtClean="0"/>
              <a:t>8</a:t>
            </a:fld>
            <a:endParaRPr lang="en-GB" noProof="0" dirty="0"/>
          </a:p>
        </p:txBody>
      </p:sp>
    </p:spTree>
    <p:extLst>
      <p:ext uri="{BB962C8B-B14F-4D97-AF65-F5344CB8AC3E}">
        <p14:creationId xmlns:p14="http://schemas.microsoft.com/office/powerpoint/2010/main" val="21281426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sz="1800" noProof="0" dirty="0"/>
              <a:t>Specific educational needs/inclusion: a case history (3)</a:t>
            </a:r>
          </a:p>
          <a:p>
            <a:pPr algn="l">
              <a:buNone/>
            </a:pPr>
            <a:r>
              <a:rPr lang="en-GB" noProof="0" dirty="0"/>
              <a:t>WORDS FROM THE CHILDREN</a:t>
            </a:r>
          </a:p>
          <a:p>
            <a:pPr algn="l">
              <a:buNone/>
            </a:pPr>
            <a:r>
              <a:rPr lang="en-GB" noProof="0" dirty="0"/>
              <a:t>“</a:t>
            </a:r>
            <a:r>
              <a:rPr lang="en-GB" sz="1200" noProof="0" dirty="0"/>
              <a:t>My name is John and sometimes I suffer from epilepsy, which hasn’t got anything to do with Epiphany. </a:t>
            </a:r>
          </a:p>
          <a:p>
            <a:pPr algn="l">
              <a:buNone/>
            </a:pPr>
            <a:r>
              <a:rPr lang="en-GB" sz="1200" noProof="0" dirty="0"/>
              <a:t>Epilepsy isn’t a real disease, because even though you suffer from it, actually you’re ‘hale and hearty’ (in good health)! You don’t need to lay down in bed all day. And you don’t even need to eat hot soups and boiled vegetables. NO. You live just as another boy or girl of your age. The point is you only need to take your medicine. Maybe I won’t definitely recover, but since I take it I’ve not been fainting anymore. And if I do, I don’t panic, I’m just a little bit confused afterwards…”</a:t>
            </a:r>
            <a:endParaRPr lang="en-GB" noProof="0" dirty="0"/>
          </a:p>
        </p:txBody>
      </p:sp>
      <p:sp>
        <p:nvSpPr>
          <p:cNvPr id="4" name="Slide Number Placeholder 3"/>
          <p:cNvSpPr>
            <a:spLocks noGrp="1"/>
          </p:cNvSpPr>
          <p:nvPr>
            <p:ph type="sldNum" sz="quarter" idx="10"/>
          </p:nvPr>
        </p:nvSpPr>
        <p:spPr/>
        <p:txBody>
          <a:bodyPr/>
          <a:lstStyle/>
          <a:p>
            <a:fld id="{AF91DE36-5586-405B-934F-D04EEBD80B4B}" type="slidenum">
              <a:rPr lang="en-GB" noProof="0" smtClean="0"/>
              <a:t>9</a:t>
            </a:fld>
            <a:endParaRPr lang="en-GB" noProof="0" dirty="0"/>
          </a:p>
        </p:txBody>
      </p:sp>
    </p:spTree>
    <p:extLst>
      <p:ext uri="{BB962C8B-B14F-4D97-AF65-F5344CB8AC3E}">
        <p14:creationId xmlns:p14="http://schemas.microsoft.com/office/powerpoint/2010/main" val="1306286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2"/>
      </p:bgRef>
    </p:bg>
    <p:spTree>
      <p:nvGrpSpPr>
        <p:cNvPr id="1" name=""/>
        <p:cNvGrpSpPr/>
        <p:nvPr/>
      </p:nvGrpSpPr>
      <p:grpSpPr>
        <a:xfrm>
          <a:off x="0" y="0"/>
          <a:ext cx="0" cy="0"/>
          <a:chOff x="0" y="0"/>
          <a:chExt cx="0" cy="0"/>
        </a:xfrm>
      </p:grpSpPr>
      <p:sp>
        <p:nvSpPr>
          <p:cNvPr id="7" name="Rettangolo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ttangolo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ttangolo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olo 7"/>
          <p:cNvSpPr>
            <a:spLocks noGrp="1"/>
          </p:cNvSpPr>
          <p:nvPr>
            <p:ph type="ctrTitle"/>
          </p:nvPr>
        </p:nvSpPr>
        <p:spPr>
          <a:xfrm>
            <a:off x="2362200" y="4038600"/>
            <a:ext cx="6477000" cy="1828800"/>
          </a:xfrm>
        </p:spPr>
        <p:txBody>
          <a:bodyPr anchor="b"/>
          <a:lstStyle>
            <a:lvl1pPr>
              <a:defRPr cap="all" baseline="0"/>
            </a:lvl1pPr>
          </a:lstStyle>
          <a:p>
            <a:r>
              <a:rPr kumimoji="0" lang="it-IT"/>
              <a:t>Fare clic per modificare lo stile del titolo</a:t>
            </a:r>
            <a:endParaRPr kumimoji="0" lang="en-US"/>
          </a:p>
        </p:txBody>
      </p:sp>
      <p:sp>
        <p:nvSpPr>
          <p:cNvPr id="9" name="Sottotitolo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a:t>Fare clic per modificare lo stile del sottotitolo dello schema</a:t>
            </a:r>
            <a:endParaRPr kumimoji="0" lang="en-US"/>
          </a:p>
        </p:txBody>
      </p:sp>
      <p:sp>
        <p:nvSpPr>
          <p:cNvPr id="28" name="Segnaposto data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4B6055F8-1D02-4417-9241-55C834FD9970}" type="datetimeFigureOut">
              <a:rPr lang="it-IT" smtClean="0"/>
              <a:pPr/>
              <a:t>09/08/2018</a:t>
            </a:fld>
            <a:endParaRPr lang="it-IT"/>
          </a:p>
        </p:txBody>
      </p:sp>
      <p:sp>
        <p:nvSpPr>
          <p:cNvPr id="17" name="Segnaposto piè di pagina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it-IT"/>
          </a:p>
        </p:txBody>
      </p:sp>
      <p:sp>
        <p:nvSpPr>
          <p:cNvPr id="29" name="Segnaposto numero diapositiva 28"/>
          <p:cNvSpPr>
            <a:spLocks noGrp="1"/>
          </p:cNvSpPr>
          <p:nvPr>
            <p:ph type="sldNum" sz="quarter" idx="12"/>
          </p:nvPr>
        </p:nvSpPr>
        <p:spPr>
          <a:xfrm>
            <a:off x="8001000" y="228600"/>
            <a:ext cx="838200" cy="381000"/>
          </a:xfrm>
        </p:spPr>
        <p:txBody>
          <a:bodyPr/>
          <a:lstStyle>
            <a:lvl1pPr>
              <a:defRPr>
                <a:solidFill>
                  <a:schemeClr val="tx2"/>
                </a:solidFill>
              </a:defRPr>
            </a:lvl1pPr>
          </a:lstStyle>
          <a:p>
            <a:fld id="{B007B441-5312-499D-93C3-6E37886527FA}" type="slidenum">
              <a:rPr lang="it-IT" smtClean="0"/>
              <a:pPr/>
              <a:t>‹#›</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4B6055F8-1D02-4417-9241-55C834FD9970}" type="datetimeFigureOut">
              <a:rPr lang="it-IT" smtClean="0"/>
              <a:pPr/>
              <a:t>09/08/2018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bg>
      <p:bgRef idx="1001">
        <a:schemeClr val="bg1"/>
      </p:bgRef>
    </p:bg>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53200" y="609600"/>
            <a:ext cx="2057400" cy="5516563"/>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457200" y="609600"/>
            <a:ext cx="5562600" cy="5516564"/>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a:xfrm>
            <a:off x="6553200" y="6248402"/>
            <a:ext cx="2209800" cy="365125"/>
          </a:xfrm>
        </p:spPr>
        <p:txBody>
          <a:bodyPr/>
          <a:lstStyle/>
          <a:p>
            <a:fld id="{4B6055F8-1D02-4417-9241-55C834FD9970}" type="datetimeFigureOut">
              <a:rPr lang="it-IT" smtClean="0"/>
              <a:pPr/>
              <a:t>09/08/2018</a:t>
            </a:fld>
            <a:endParaRPr lang="it-IT"/>
          </a:p>
        </p:txBody>
      </p:sp>
      <p:sp>
        <p:nvSpPr>
          <p:cNvPr id="5" name="Segnaposto piè di pagina 4"/>
          <p:cNvSpPr>
            <a:spLocks noGrp="1"/>
          </p:cNvSpPr>
          <p:nvPr>
            <p:ph type="ftr" sz="quarter" idx="11"/>
          </p:nvPr>
        </p:nvSpPr>
        <p:spPr>
          <a:xfrm>
            <a:off x="457201" y="6248207"/>
            <a:ext cx="5573483" cy="365125"/>
          </a:xfrm>
        </p:spPr>
        <p:txBody>
          <a:bodyPr/>
          <a:lstStyle/>
          <a:p>
            <a:endParaRPr lang="it-IT"/>
          </a:p>
        </p:txBody>
      </p:sp>
      <p:sp>
        <p:nvSpPr>
          <p:cNvPr id="7" name="Rettangolo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ttangolo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ttangolo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egnaposto numero diapositiva 5"/>
          <p:cNvSpPr>
            <a:spLocks noGrp="1"/>
          </p:cNvSpPr>
          <p:nvPr>
            <p:ph type="sldNum" sz="quarter" idx="12"/>
          </p:nvPr>
        </p:nvSpPr>
        <p:spPr>
          <a:xfrm rot="5400000">
            <a:off x="5989638" y="144462"/>
            <a:ext cx="533400" cy="244476"/>
          </a:xfrm>
        </p:spPr>
        <p:txBody>
          <a:bodyPr/>
          <a:lstStyle/>
          <a:p>
            <a:fld id="{B007B441-5312-499D-93C3-6E37886527FA}" type="slidenum">
              <a:rPr lang="it-IT" smtClean="0"/>
              <a:pPr/>
              <a:t>‹#›</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612648" y="228600"/>
            <a:ext cx="8153400" cy="990600"/>
          </a:xfrm>
        </p:spPr>
        <p:txBody>
          <a:bodyPr/>
          <a:lstStyle/>
          <a:p>
            <a:r>
              <a:rPr kumimoji="0" lang="it-IT"/>
              <a:t>Fare clic per modificare lo stile del titolo</a:t>
            </a:r>
            <a:endParaRPr kumimoji="0" lang="en-US"/>
          </a:p>
        </p:txBody>
      </p:sp>
      <p:sp>
        <p:nvSpPr>
          <p:cNvPr id="4" name="Segnaposto data 3"/>
          <p:cNvSpPr>
            <a:spLocks noGrp="1"/>
          </p:cNvSpPr>
          <p:nvPr>
            <p:ph type="dt" sz="half" idx="10"/>
          </p:nvPr>
        </p:nvSpPr>
        <p:spPr/>
        <p:txBody>
          <a:bodyPr/>
          <a:lstStyle/>
          <a:p>
            <a:fld id="{4B6055F8-1D02-4417-9241-55C834FD9970}" type="datetimeFigureOut">
              <a:rPr lang="it-IT" smtClean="0"/>
              <a:pPr/>
              <a:t>09/08/2018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lvl1pPr>
              <a:defRPr>
                <a:solidFill>
                  <a:srgbClr val="FFFFFF"/>
                </a:solidFill>
              </a:defRPr>
            </a:lvl1pPr>
          </a:lstStyle>
          <a:p>
            <a:fld id="{B007B441-5312-499D-93C3-6E37886527FA}" type="slidenum">
              <a:rPr lang="it-IT" smtClean="0"/>
              <a:pPr/>
              <a:t>‹#›</a:t>
            </a:fld>
            <a:endParaRPr lang="it-IT"/>
          </a:p>
        </p:txBody>
      </p:sp>
      <p:sp>
        <p:nvSpPr>
          <p:cNvPr id="8" name="Segnaposto contenuto 7"/>
          <p:cNvSpPr>
            <a:spLocks noGrp="1"/>
          </p:cNvSpPr>
          <p:nvPr>
            <p:ph sz="quarter" idx="1"/>
          </p:nvPr>
        </p:nvSpPr>
        <p:spPr>
          <a:xfrm>
            <a:off x="612648" y="1600200"/>
            <a:ext cx="8153400" cy="44958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3">
        <a:schemeClr val="bg1"/>
      </p:bgRef>
    </p:bg>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a:t>Fare clic per modificare stili del testo dello schema</a:t>
            </a:r>
          </a:p>
        </p:txBody>
      </p:sp>
      <p:sp>
        <p:nvSpPr>
          <p:cNvPr id="7" name="Rettangolo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ttangolo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ttangolo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olo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it-IT"/>
              <a:t>Fare clic per modificare lo stile del titolo</a:t>
            </a:r>
            <a:endParaRPr kumimoji="0" lang="en-US"/>
          </a:p>
        </p:txBody>
      </p:sp>
      <p:sp>
        <p:nvSpPr>
          <p:cNvPr id="12" name="Segnaposto data 11"/>
          <p:cNvSpPr>
            <a:spLocks noGrp="1"/>
          </p:cNvSpPr>
          <p:nvPr>
            <p:ph type="dt" sz="half" idx="10"/>
          </p:nvPr>
        </p:nvSpPr>
        <p:spPr/>
        <p:txBody>
          <a:bodyPr/>
          <a:lstStyle/>
          <a:p>
            <a:fld id="{4B6055F8-1D02-4417-9241-55C834FD9970}" type="datetimeFigureOut">
              <a:rPr lang="it-IT" smtClean="0"/>
              <a:pPr/>
              <a:t>09/08/2018</a:t>
            </a:fld>
            <a:endParaRPr lang="it-IT"/>
          </a:p>
        </p:txBody>
      </p:sp>
      <p:sp>
        <p:nvSpPr>
          <p:cNvPr id="13" name="Segnaposto numero diapositiva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007B441-5312-499D-93C3-6E37886527FA}" type="slidenum">
              <a:rPr lang="it-IT" smtClean="0"/>
              <a:pPr/>
              <a:t>‹#›</a:t>
            </a:fld>
            <a:endParaRPr lang="it-IT"/>
          </a:p>
        </p:txBody>
      </p:sp>
      <p:sp>
        <p:nvSpPr>
          <p:cNvPr id="14" name="Segnaposto piè di pagina 13"/>
          <p:cNvSpPr>
            <a:spLocks noGrp="1"/>
          </p:cNvSpPr>
          <p:nvPr>
            <p:ph type="ftr" sz="quarter" idx="12"/>
          </p:nvPr>
        </p:nvSpPr>
        <p:spPr/>
        <p:txBody>
          <a:bodyPr/>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9" name="Segnaposto contenuto 8"/>
          <p:cNvSpPr>
            <a:spLocks noGrp="1"/>
          </p:cNvSpPr>
          <p:nvPr>
            <p:ph sz="quarter" idx="1"/>
          </p:nvPr>
        </p:nvSpPr>
        <p:spPr>
          <a:xfrm>
            <a:off x="609600" y="1589567"/>
            <a:ext cx="3886200" cy="45720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11" name="Segnaposto contenuto 10"/>
          <p:cNvSpPr>
            <a:spLocks noGrp="1"/>
          </p:cNvSpPr>
          <p:nvPr>
            <p:ph sz="quarter" idx="2"/>
          </p:nvPr>
        </p:nvSpPr>
        <p:spPr>
          <a:xfrm>
            <a:off x="4844901" y="1589567"/>
            <a:ext cx="3886200" cy="45720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8" name="Segnaposto data 7"/>
          <p:cNvSpPr>
            <a:spLocks noGrp="1"/>
          </p:cNvSpPr>
          <p:nvPr>
            <p:ph type="dt" sz="half" idx="15"/>
          </p:nvPr>
        </p:nvSpPr>
        <p:spPr/>
        <p:txBody>
          <a:bodyPr rtlCol="0"/>
          <a:lstStyle/>
          <a:p>
            <a:fld id="{4B6055F8-1D02-4417-9241-55C834FD9970}" type="datetimeFigureOut">
              <a:rPr lang="it-IT" smtClean="0"/>
              <a:pPr/>
              <a:t>09/08/2018</a:t>
            </a:fld>
            <a:endParaRPr lang="it-IT"/>
          </a:p>
        </p:txBody>
      </p:sp>
      <p:sp>
        <p:nvSpPr>
          <p:cNvPr id="10" name="Segnaposto numero diapositiva 9"/>
          <p:cNvSpPr>
            <a:spLocks noGrp="1"/>
          </p:cNvSpPr>
          <p:nvPr>
            <p:ph type="sldNum" sz="quarter" idx="16"/>
          </p:nvPr>
        </p:nvSpPr>
        <p:spPr/>
        <p:txBody>
          <a:bodyPr rtlCol="0"/>
          <a:lstStyle/>
          <a:p>
            <a:fld id="{B007B441-5312-499D-93C3-6E37886527FA}" type="slidenum">
              <a:rPr lang="it-IT" smtClean="0"/>
              <a:pPr/>
              <a:t>‹#›</a:t>
            </a:fld>
            <a:endParaRPr lang="it-IT"/>
          </a:p>
        </p:txBody>
      </p:sp>
      <p:sp>
        <p:nvSpPr>
          <p:cNvPr id="12" name="Segnaposto piè di pagina 11"/>
          <p:cNvSpPr>
            <a:spLocks noGrp="1"/>
          </p:cNvSpPr>
          <p:nvPr>
            <p:ph type="ftr" sz="quarter" idx="17"/>
          </p:nvPr>
        </p:nvSpPr>
        <p:spPr/>
        <p:txBody>
          <a:bodyPr rtlCol="0"/>
          <a:lstStyle/>
          <a:p>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533400" y="273050"/>
            <a:ext cx="8153400" cy="869950"/>
          </a:xfrm>
        </p:spPr>
        <p:txBody>
          <a:bodyPr anchor="ctr"/>
          <a:lstStyle>
            <a:lvl1pPr>
              <a:defRPr/>
            </a:lvl1pPr>
          </a:lstStyle>
          <a:p>
            <a:r>
              <a:rPr kumimoji="0" lang="it-IT"/>
              <a:t>Fare clic per modificare lo stile del titolo</a:t>
            </a:r>
            <a:endParaRPr kumimoji="0" lang="en-US"/>
          </a:p>
        </p:txBody>
      </p:sp>
      <p:sp>
        <p:nvSpPr>
          <p:cNvPr id="11" name="Segnaposto contenuto 10"/>
          <p:cNvSpPr>
            <a:spLocks noGrp="1"/>
          </p:cNvSpPr>
          <p:nvPr>
            <p:ph sz="quarter" idx="2"/>
          </p:nvPr>
        </p:nvSpPr>
        <p:spPr>
          <a:xfrm>
            <a:off x="609600" y="2438400"/>
            <a:ext cx="3886200" cy="35814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13" name="Segnaposto contenuto 12"/>
          <p:cNvSpPr>
            <a:spLocks noGrp="1"/>
          </p:cNvSpPr>
          <p:nvPr>
            <p:ph sz="quarter" idx="4"/>
          </p:nvPr>
        </p:nvSpPr>
        <p:spPr>
          <a:xfrm>
            <a:off x="4800600" y="2438400"/>
            <a:ext cx="3886200" cy="35814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10" name="Segnaposto data 9"/>
          <p:cNvSpPr>
            <a:spLocks noGrp="1"/>
          </p:cNvSpPr>
          <p:nvPr>
            <p:ph type="dt" sz="half" idx="15"/>
          </p:nvPr>
        </p:nvSpPr>
        <p:spPr/>
        <p:txBody>
          <a:bodyPr rtlCol="0"/>
          <a:lstStyle/>
          <a:p>
            <a:fld id="{4B6055F8-1D02-4417-9241-55C834FD9970}" type="datetimeFigureOut">
              <a:rPr lang="it-IT" smtClean="0"/>
              <a:pPr/>
              <a:t>09/08/2018</a:t>
            </a:fld>
            <a:endParaRPr lang="it-IT"/>
          </a:p>
        </p:txBody>
      </p:sp>
      <p:sp>
        <p:nvSpPr>
          <p:cNvPr id="12" name="Segnaposto numero diapositiva 11"/>
          <p:cNvSpPr>
            <a:spLocks noGrp="1"/>
          </p:cNvSpPr>
          <p:nvPr>
            <p:ph type="sldNum" sz="quarter" idx="16"/>
          </p:nvPr>
        </p:nvSpPr>
        <p:spPr/>
        <p:txBody>
          <a:bodyPr rtlCol="0"/>
          <a:lstStyle/>
          <a:p>
            <a:fld id="{B007B441-5312-499D-93C3-6E37886527FA}" type="slidenum">
              <a:rPr lang="it-IT" smtClean="0"/>
              <a:pPr/>
              <a:t>‹#›</a:t>
            </a:fld>
            <a:endParaRPr lang="it-IT"/>
          </a:p>
        </p:txBody>
      </p:sp>
      <p:sp>
        <p:nvSpPr>
          <p:cNvPr id="14" name="Segnaposto piè di pagina 13"/>
          <p:cNvSpPr>
            <a:spLocks noGrp="1"/>
          </p:cNvSpPr>
          <p:nvPr>
            <p:ph type="ftr" sz="quarter" idx="17"/>
          </p:nvPr>
        </p:nvSpPr>
        <p:spPr/>
        <p:txBody>
          <a:bodyPr rtlCol="0"/>
          <a:lstStyle/>
          <a:p>
            <a:endParaRPr lang="it-IT"/>
          </a:p>
        </p:txBody>
      </p:sp>
      <p:sp>
        <p:nvSpPr>
          <p:cNvPr id="16" name="Segnaposto testo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it-IT"/>
              <a:t>Fare clic per modificare stili del testo dello schema</a:t>
            </a:r>
          </a:p>
        </p:txBody>
      </p:sp>
      <p:sp>
        <p:nvSpPr>
          <p:cNvPr id="15" name="Segnaposto testo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it-IT"/>
              <a:t>Fare clic per modificare stili del testo dello schema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data 2"/>
          <p:cNvSpPr>
            <a:spLocks noGrp="1"/>
          </p:cNvSpPr>
          <p:nvPr>
            <p:ph type="dt" sz="half" idx="10"/>
          </p:nvPr>
        </p:nvSpPr>
        <p:spPr/>
        <p:txBody>
          <a:bodyPr/>
          <a:lstStyle/>
          <a:p>
            <a:fld id="{4B6055F8-1D02-4417-9241-55C834FD9970}" type="datetimeFigureOut">
              <a:rPr lang="it-IT" smtClean="0"/>
              <a:pPr/>
              <a:t>09/08/2018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lvl1pPr>
              <a:defRPr>
                <a:solidFill>
                  <a:srgbClr val="FFFFFF"/>
                </a:solidFill>
              </a:defRPr>
            </a:lvl1pPr>
          </a:lstStyle>
          <a:p>
            <a:fld id="{B007B441-5312-499D-93C3-6E37886527FA}" type="slidenum">
              <a:rPr lang="it-IT" smtClean="0"/>
              <a:pPr/>
              <a:t>‹#›</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09/08/2018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a:xfrm>
            <a:off x="0" y="6248400"/>
            <a:ext cx="533400" cy="381000"/>
          </a:xfrm>
        </p:spPr>
        <p:txBody>
          <a:bodyPr/>
          <a:lstStyle>
            <a:lvl1pPr>
              <a:defRPr>
                <a:solidFill>
                  <a:schemeClr val="tx2"/>
                </a:solidFill>
              </a:defRPr>
            </a:lvl1pPr>
          </a:lstStyle>
          <a:p>
            <a:fld id="{B007B441-5312-499D-93C3-6E37886527FA}" type="slidenum">
              <a:rPr lang="it-IT" smtClean="0"/>
              <a:pPr/>
              <a:t>‹#›</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0" y="273050"/>
            <a:ext cx="8077200" cy="869950"/>
          </a:xfrm>
        </p:spPr>
        <p:txBody>
          <a:bodyPr anchor="ctr"/>
          <a:lstStyle>
            <a:lvl1pPr algn="l">
              <a:buNone/>
              <a:defRPr sz="4400" b="0"/>
            </a:lvl1pPr>
          </a:lstStyle>
          <a:p>
            <a:r>
              <a:rPr kumimoji="0" lang="it-IT"/>
              <a:t>Fare clic per modificare lo stile del titolo</a:t>
            </a:r>
            <a:endParaRPr kumimoji="0" lang="en-US"/>
          </a:p>
        </p:txBody>
      </p:sp>
      <p:sp>
        <p:nvSpPr>
          <p:cNvPr id="5" name="Segnaposto data 4"/>
          <p:cNvSpPr>
            <a:spLocks noGrp="1"/>
          </p:cNvSpPr>
          <p:nvPr>
            <p:ph type="dt" sz="half" idx="10"/>
          </p:nvPr>
        </p:nvSpPr>
        <p:spPr/>
        <p:txBody>
          <a:bodyPr/>
          <a:lstStyle/>
          <a:p>
            <a:fld id="{4B6055F8-1D02-4417-9241-55C834FD9970}" type="datetimeFigureOut">
              <a:rPr lang="it-IT" smtClean="0"/>
              <a:pPr/>
              <a:t>09/08/2018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lvl1pPr>
              <a:defRPr>
                <a:solidFill>
                  <a:srgbClr val="FFFFFF"/>
                </a:solidFill>
              </a:defRPr>
            </a:lvl1pPr>
          </a:lstStyle>
          <a:p>
            <a:fld id="{B007B441-5312-499D-93C3-6E37886527FA}" type="slidenum">
              <a:rPr lang="it-IT" smtClean="0"/>
              <a:pPr/>
              <a:t>‹#›</a:t>
            </a:fld>
            <a:endParaRPr lang="it-IT"/>
          </a:p>
        </p:txBody>
      </p:sp>
      <p:sp>
        <p:nvSpPr>
          <p:cNvPr id="3" name="Segnaposto testo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it-IT"/>
              <a:t>Fare clic per modificare stili del testo dello schema</a:t>
            </a:r>
          </a:p>
        </p:txBody>
      </p:sp>
      <p:sp>
        <p:nvSpPr>
          <p:cNvPr id="9" name="Segnaposto contenuto 8"/>
          <p:cNvSpPr>
            <a:spLocks noGrp="1"/>
          </p:cNvSpPr>
          <p:nvPr>
            <p:ph sz="quarter" idx="1"/>
          </p:nvPr>
        </p:nvSpPr>
        <p:spPr>
          <a:xfrm>
            <a:off x="2362200" y="1752600"/>
            <a:ext cx="6400800" cy="44196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Ref idx="1003">
        <a:schemeClr val="bg2"/>
      </p:bgRef>
    </p:bg>
    <p:spTree>
      <p:nvGrpSpPr>
        <p:cNvPr id="1" name=""/>
        <p:cNvGrpSpPr/>
        <p:nvPr/>
      </p:nvGrpSpPr>
      <p:grpSpPr>
        <a:xfrm>
          <a:off x="0" y="0"/>
          <a:ext cx="0" cy="0"/>
          <a:chOff x="0" y="0"/>
          <a:chExt cx="0" cy="0"/>
        </a:xfrm>
      </p:grpSpPr>
      <p:sp>
        <p:nvSpPr>
          <p:cNvPr id="4" name="Segnaposto testo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it-IT"/>
              <a:t>Fare clic per modificare stili del testo dello schema</a:t>
            </a:r>
          </a:p>
        </p:txBody>
      </p:sp>
      <p:sp>
        <p:nvSpPr>
          <p:cNvPr id="8" name="Rettangolo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ttangolo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ttangolo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olo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it-IT"/>
              <a:t>Fare clic per modificare lo stile del titolo</a:t>
            </a:r>
            <a:endParaRPr kumimoji="0" lang="en-US"/>
          </a:p>
        </p:txBody>
      </p:sp>
      <p:sp>
        <p:nvSpPr>
          <p:cNvPr id="11" name="Rettangolo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egnaposto data 11"/>
          <p:cNvSpPr>
            <a:spLocks noGrp="1"/>
          </p:cNvSpPr>
          <p:nvPr>
            <p:ph type="dt" sz="half" idx="10"/>
          </p:nvPr>
        </p:nvSpPr>
        <p:spPr>
          <a:xfrm>
            <a:off x="6248400" y="6248400"/>
            <a:ext cx="2667000" cy="365125"/>
          </a:xfrm>
        </p:spPr>
        <p:txBody>
          <a:bodyPr rtlCol="0"/>
          <a:lstStyle/>
          <a:p>
            <a:fld id="{4B6055F8-1D02-4417-9241-55C834FD9970}" type="datetimeFigureOut">
              <a:rPr lang="it-IT" smtClean="0"/>
              <a:pPr/>
              <a:t>09/08/2018</a:t>
            </a:fld>
            <a:endParaRPr lang="it-IT"/>
          </a:p>
        </p:txBody>
      </p:sp>
      <p:sp>
        <p:nvSpPr>
          <p:cNvPr id="13" name="Segnaposto numero diapositiva 12"/>
          <p:cNvSpPr>
            <a:spLocks noGrp="1"/>
          </p:cNvSpPr>
          <p:nvPr>
            <p:ph type="sldNum" sz="quarter" idx="11"/>
          </p:nvPr>
        </p:nvSpPr>
        <p:spPr>
          <a:xfrm>
            <a:off x="0" y="4667249"/>
            <a:ext cx="1447800" cy="663578"/>
          </a:xfrm>
        </p:spPr>
        <p:txBody>
          <a:bodyPr rtlCol="0"/>
          <a:lstStyle>
            <a:lvl1pPr>
              <a:defRPr sz="2800"/>
            </a:lvl1pPr>
          </a:lstStyle>
          <a:p>
            <a:fld id="{B007B441-5312-499D-93C3-6E37886527FA}" type="slidenum">
              <a:rPr lang="it-IT" smtClean="0"/>
              <a:pPr/>
              <a:t>‹#›</a:t>
            </a:fld>
            <a:endParaRPr lang="it-IT"/>
          </a:p>
        </p:txBody>
      </p:sp>
      <p:sp>
        <p:nvSpPr>
          <p:cNvPr id="14" name="Segnaposto piè di pagina 13"/>
          <p:cNvSpPr>
            <a:spLocks noGrp="1"/>
          </p:cNvSpPr>
          <p:nvPr>
            <p:ph type="ftr" sz="quarter" idx="12"/>
          </p:nvPr>
        </p:nvSpPr>
        <p:spPr>
          <a:xfrm>
            <a:off x="1600200" y="6248206"/>
            <a:ext cx="4572000" cy="365125"/>
          </a:xfrm>
        </p:spPr>
        <p:txBody>
          <a:bodyPr rtlCol="0"/>
          <a:lstStyle/>
          <a:p>
            <a:endParaRPr lang="it-IT"/>
          </a:p>
        </p:txBody>
      </p:sp>
      <p:sp>
        <p:nvSpPr>
          <p:cNvPr id="3" name="Segnaposto immagine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it-IT"/>
              <a:t>Fare clic sull'icona per inserire un'immagine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Segnaposto titolo 21"/>
          <p:cNvSpPr>
            <a:spLocks noGrp="1"/>
          </p:cNvSpPr>
          <p:nvPr>
            <p:ph type="title"/>
          </p:nvPr>
        </p:nvSpPr>
        <p:spPr>
          <a:xfrm>
            <a:off x="609600" y="228600"/>
            <a:ext cx="8153400" cy="990600"/>
          </a:xfrm>
          <a:prstGeom prst="rect">
            <a:avLst/>
          </a:prstGeom>
        </p:spPr>
        <p:txBody>
          <a:bodyPr vert="horz" anchor="ctr">
            <a:normAutofit/>
          </a:bodyPr>
          <a:lstStyle/>
          <a:p>
            <a:r>
              <a:rPr kumimoji="0" lang="en-GB" noProof="0" dirty="0"/>
              <a:t>Fare </a:t>
            </a:r>
            <a:r>
              <a:rPr kumimoji="0" lang="en-GB" noProof="0" dirty="0" err="1"/>
              <a:t>clic</a:t>
            </a:r>
            <a:r>
              <a:rPr kumimoji="0" lang="en-GB" noProof="0" dirty="0"/>
              <a:t> per </a:t>
            </a:r>
            <a:r>
              <a:rPr kumimoji="0" lang="en-GB" noProof="0" dirty="0" err="1"/>
              <a:t>modificare</a:t>
            </a:r>
            <a:r>
              <a:rPr kumimoji="0" lang="en-GB" noProof="0" dirty="0"/>
              <a:t> lo stile del </a:t>
            </a:r>
            <a:r>
              <a:rPr kumimoji="0" lang="en-GB" noProof="0" dirty="0" err="1"/>
              <a:t>titolo</a:t>
            </a:r>
            <a:endParaRPr kumimoji="0" lang="en-GB" noProof="0" dirty="0"/>
          </a:p>
        </p:txBody>
      </p:sp>
      <p:sp>
        <p:nvSpPr>
          <p:cNvPr id="13" name="Segnaposto testo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GB" noProof="0" dirty="0"/>
              <a:t>Fare </a:t>
            </a:r>
            <a:r>
              <a:rPr kumimoji="0" lang="en-GB" noProof="0" dirty="0" err="1"/>
              <a:t>clic</a:t>
            </a:r>
            <a:r>
              <a:rPr kumimoji="0" lang="en-GB" noProof="0" dirty="0"/>
              <a:t> per </a:t>
            </a:r>
            <a:r>
              <a:rPr kumimoji="0" lang="en-GB" noProof="0" dirty="0" err="1"/>
              <a:t>modificare</a:t>
            </a:r>
            <a:r>
              <a:rPr kumimoji="0" lang="en-GB" noProof="0" dirty="0"/>
              <a:t> </a:t>
            </a:r>
            <a:r>
              <a:rPr kumimoji="0" lang="en-GB" noProof="0" dirty="0" err="1"/>
              <a:t>stili</a:t>
            </a:r>
            <a:r>
              <a:rPr kumimoji="0" lang="en-GB" noProof="0" dirty="0"/>
              <a:t> del </a:t>
            </a:r>
            <a:r>
              <a:rPr kumimoji="0" lang="en-GB" noProof="0" dirty="0" err="1"/>
              <a:t>testo</a:t>
            </a:r>
            <a:r>
              <a:rPr kumimoji="0" lang="en-GB" noProof="0" dirty="0"/>
              <a:t> </a:t>
            </a:r>
            <a:r>
              <a:rPr kumimoji="0" lang="en-GB" noProof="0" dirty="0" err="1"/>
              <a:t>dello</a:t>
            </a:r>
            <a:r>
              <a:rPr kumimoji="0" lang="en-GB" noProof="0" dirty="0"/>
              <a:t> schema</a:t>
            </a:r>
          </a:p>
          <a:p>
            <a:pPr lvl="1" eaLnBrk="1" latinLnBrk="0" hangingPunct="1"/>
            <a:r>
              <a:rPr kumimoji="0" lang="en-GB" noProof="0" dirty="0"/>
              <a:t>Secondo </a:t>
            </a:r>
            <a:r>
              <a:rPr kumimoji="0" lang="en-GB" noProof="0" dirty="0" err="1"/>
              <a:t>livello</a:t>
            </a:r>
            <a:endParaRPr kumimoji="0" lang="en-GB" noProof="0" dirty="0"/>
          </a:p>
          <a:p>
            <a:pPr lvl="2" eaLnBrk="1" latinLnBrk="0" hangingPunct="1"/>
            <a:r>
              <a:rPr kumimoji="0" lang="en-GB" noProof="0" dirty="0" err="1"/>
              <a:t>Terzo</a:t>
            </a:r>
            <a:r>
              <a:rPr kumimoji="0" lang="en-GB" noProof="0" dirty="0"/>
              <a:t> </a:t>
            </a:r>
            <a:r>
              <a:rPr kumimoji="0" lang="en-GB" noProof="0" dirty="0" err="1"/>
              <a:t>livello</a:t>
            </a:r>
            <a:endParaRPr kumimoji="0" lang="en-GB" noProof="0" dirty="0"/>
          </a:p>
          <a:p>
            <a:pPr lvl="3" eaLnBrk="1" latinLnBrk="0" hangingPunct="1"/>
            <a:r>
              <a:rPr kumimoji="0" lang="en-GB" noProof="0" dirty="0"/>
              <a:t>Quarto </a:t>
            </a:r>
            <a:r>
              <a:rPr kumimoji="0" lang="en-GB" noProof="0" dirty="0" err="1"/>
              <a:t>livello</a:t>
            </a:r>
            <a:endParaRPr kumimoji="0" lang="en-GB" noProof="0" dirty="0"/>
          </a:p>
          <a:p>
            <a:pPr lvl="4" eaLnBrk="1" latinLnBrk="0" hangingPunct="1"/>
            <a:r>
              <a:rPr kumimoji="0" lang="en-GB" noProof="0" dirty="0"/>
              <a:t>Quinto </a:t>
            </a:r>
            <a:r>
              <a:rPr kumimoji="0" lang="en-GB" noProof="0" dirty="0" err="1"/>
              <a:t>livello</a:t>
            </a:r>
            <a:endParaRPr kumimoji="0" lang="en-GB" noProof="0" dirty="0"/>
          </a:p>
        </p:txBody>
      </p:sp>
      <p:sp>
        <p:nvSpPr>
          <p:cNvPr id="14" name="Segnaposto data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B6055F8-1D02-4417-9241-55C834FD9970}" type="datetimeFigureOut">
              <a:rPr lang="en-GB" noProof="0" smtClean="0"/>
              <a:pPr/>
              <a:t>09/08/2018</a:t>
            </a:fld>
            <a:endParaRPr lang="en-GB" noProof="0" dirty="0"/>
          </a:p>
        </p:txBody>
      </p:sp>
      <p:sp>
        <p:nvSpPr>
          <p:cNvPr id="3" name="Segnaposto piè di pagina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noProof="0" dirty="0"/>
          </a:p>
        </p:txBody>
      </p:sp>
      <p:sp>
        <p:nvSpPr>
          <p:cNvPr id="7" name="Rettangolo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GB" noProof="0" dirty="0"/>
          </a:p>
        </p:txBody>
      </p:sp>
      <p:sp>
        <p:nvSpPr>
          <p:cNvPr id="8" name="Rettangolo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GB" noProof="0" dirty="0"/>
          </a:p>
        </p:txBody>
      </p:sp>
      <p:sp>
        <p:nvSpPr>
          <p:cNvPr id="9" name="Rettangolo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GB" noProof="0" dirty="0"/>
          </a:p>
        </p:txBody>
      </p:sp>
      <p:sp>
        <p:nvSpPr>
          <p:cNvPr id="23" name="Segnaposto numero diapositiva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007B441-5312-499D-93C3-6E37886527FA}" type="slidenum">
              <a:rPr lang="en-GB" noProof="0" smtClean="0"/>
              <a:pPr/>
              <a:t>‹#›</a:t>
            </a:fld>
            <a:endParaRPr lang="en-GB" noProof="0" dirty="0"/>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65725" y="0"/>
            <a:ext cx="4178283" cy="1268760"/>
          </a:xfrm>
        </p:spPr>
        <p:txBody>
          <a:bodyPr>
            <a:normAutofit fontScale="90000"/>
          </a:bodyPr>
          <a:lstStyle/>
          <a:p>
            <a:r>
              <a:rPr lang="en-GB" noProof="0" dirty="0"/>
              <a:t>What’s for </a:t>
            </a:r>
            <a:r>
              <a:rPr lang="en-GB" b="1" noProof="0" dirty="0"/>
              <a:t>AGIR</a:t>
            </a:r>
            <a:r>
              <a:rPr lang="en-GB" noProof="0" dirty="0"/>
              <a:t>?</a:t>
            </a:r>
            <a:r>
              <a:rPr lang="en-GB" baseline="0" noProof="0" dirty="0"/>
              <a:t> </a:t>
            </a:r>
            <a:r>
              <a:rPr lang="en-GB" noProof="0" dirty="0"/>
              <a:t>All in a name…</a:t>
            </a:r>
          </a:p>
        </p:txBody>
      </p:sp>
      <p:sp>
        <p:nvSpPr>
          <p:cNvPr id="6" name="Segnaposto contenuto 5"/>
          <p:cNvSpPr>
            <a:spLocks noGrp="1"/>
          </p:cNvSpPr>
          <p:nvPr>
            <p:ph sz="quarter" idx="1"/>
          </p:nvPr>
        </p:nvSpPr>
        <p:spPr>
          <a:xfrm>
            <a:off x="467544" y="2060848"/>
            <a:ext cx="8229600" cy="4137323"/>
          </a:xfrm>
        </p:spPr>
        <p:txBody>
          <a:bodyPr/>
          <a:lstStyle/>
          <a:p>
            <a:r>
              <a:rPr lang="en-GB" b="1" noProof="0" dirty="0"/>
              <a:t>A</a:t>
            </a:r>
            <a:r>
              <a:rPr lang="en-GB" noProof="0" dirty="0"/>
              <a:t> for ASSOCIAZIONE (organization, association)</a:t>
            </a:r>
          </a:p>
          <a:p>
            <a:r>
              <a:rPr lang="en-GB" b="1" noProof="0" dirty="0"/>
              <a:t>G</a:t>
            </a:r>
            <a:r>
              <a:rPr lang="en-GB" noProof="0" dirty="0"/>
              <a:t> for GENITORI (parents)</a:t>
            </a:r>
          </a:p>
          <a:p>
            <a:r>
              <a:rPr lang="en-GB" b="1" noProof="0" dirty="0"/>
              <a:t>I</a:t>
            </a:r>
            <a:r>
              <a:rPr lang="en-GB" noProof="0" dirty="0"/>
              <a:t> for ISTITUTO (institute/school)</a:t>
            </a:r>
          </a:p>
          <a:p>
            <a:r>
              <a:rPr lang="en-GB" b="1" noProof="0" dirty="0"/>
              <a:t>R</a:t>
            </a:r>
            <a:r>
              <a:rPr lang="en-GB" noProof="0" dirty="0"/>
              <a:t> for ROSMINI </a:t>
            </a:r>
          </a:p>
          <a:p>
            <a:pPr algn="ctr">
              <a:buNone/>
            </a:pPr>
            <a:r>
              <a:rPr lang="en-GB" noProof="0" dirty="0"/>
              <a:t>and</a:t>
            </a:r>
          </a:p>
          <a:p>
            <a:pPr algn="ctr"/>
            <a:r>
              <a:rPr lang="en-GB" noProof="0" dirty="0"/>
              <a:t>AGIR is also a verb meaning </a:t>
            </a:r>
            <a:r>
              <a:rPr lang="en-GB" b="1" noProof="0" dirty="0"/>
              <a:t>TO ACT</a:t>
            </a:r>
            <a:endParaRPr lang="en-GB" noProof="0" dirty="0"/>
          </a:p>
        </p:txBody>
      </p:sp>
      <p:pic>
        <p:nvPicPr>
          <p:cNvPr id="5" name="Immagine 4" descr="AGIR logo"/>
          <p:cNvPicPr/>
          <p:nvPr/>
        </p:nvPicPr>
        <p:blipFill>
          <a:blip r:embed="rId3" cstate="print"/>
          <a:srcRect/>
          <a:stretch>
            <a:fillRect/>
          </a:stretch>
        </p:blipFill>
        <p:spPr bwMode="auto">
          <a:xfrm>
            <a:off x="5508104" y="188640"/>
            <a:ext cx="2886075" cy="94297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p:cNvSpPr>
            <a:spLocks noGrp="1"/>
          </p:cNvSpPr>
          <p:nvPr>
            <p:ph type="ctrTitle"/>
          </p:nvPr>
        </p:nvSpPr>
        <p:spPr>
          <a:xfrm>
            <a:off x="1331640" y="1916832"/>
            <a:ext cx="6477000" cy="1828800"/>
          </a:xfrm>
        </p:spPr>
        <p:txBody>
          <a:bodyPr/>
          <a:lstStyle/>
          <a:p>
            <a:pPr algn="ctr"/>
            <a:r>
              <a:rPr lang="en-GB" noProof="0" dirty="0"/>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b="1" noProof="0" dirty="0"/>
              <a:t>AGIR key words</a:t>
            </a:r>
            <a:endParaRPr lang="en-GB" noProof="0" dirty="0"/>
          </a:p>
        </p:txBody>
      </p:sp>
      <p:sp>
        <p:nvSpPr>
          <p:cNvPr id="3" name="Segnaposto contenuto 2"/>
          <p:cNvSpPr>
            <a:spLocks noGrp="1"/>
          </p:cNvSpPr>
          <p:nvPr>
            <p:ph sz="quarter" idx="1"/>
          </p:nvPr>
        </p:nvSpPr>
        <p:spPr/>
        <p:txBody>
          <a:bodyPr>
            <a:normAutofit/>
          </a:bodyPr>
          <a:lstStyle/>
          <a:p>
            <a:pPr algn="ctr">
              <a:buNone/>
            </a:pPr>
            <a:r>
              <a:rPr lang="en-GB" noProof="0" dirty="0"/>
              <a:t>We need</a:t>
            </a:r>
          </a:p>
          <a:p>
            <a:pPr algn="ctr">
              <a:buNone/>
            </a:pPr>
            <a:r>
              <a:rPr lang="en-GB" noProof="0" dirty="0"/>
              <a:t> to ACT</a:t>
            </a:r>
          </a:p>
          <a:p>
            <a:pPr algn="ctr">
              <a:spcBef>
                <a:spcPts val="3000"/>
              </a:spcBef>
            </a:pPr>
            <a:r>
              <a:rPr lang="en-GB" noProof="0" dirty="0"/>
              <a:t>as a </a:t>
            </a:r>
            <a:r>
              <a:rPr lang="en-GB" b="1" noProof="0" dirty="0"/>
              <a:t>COMMUNITY</a:t>
            </a:r>
          </a:p>
          <a:p>
            <a:pPr algn="ctr"/>
            <a:r>
              <a:rPr lang="en-GB" noProof="0" dirty="0"/>
              <a:t> upon </a:t>
            </a:r>
            <a:r>
              <a:rPr lang="en-GB" b="1" noProof="0" dirty="0"/>
              <a:t>PARTICIPATION</a:t>
            </a:r>
          </a:p>
          <a:p>
            <a:pPr algn="ctr"/>
            <a:r>
              <a:rPr lang="en-GB" noProof="0" dirty="0"/>
              <a:t> with </a:t>
            </a:r>
            <a:r>
              <a:rPr lang="en-GB" b="1" noProof="0" dirty="0"/>
              <a:t>EFFORT</a:t>
            </a:r>
          </a:p>
          <a:p>
            <a:pPr algn="ctr"/>
            <a:r>
              <a:rPr lang="en-GB" noProof="0" dirty="0"/>
              <a:t> with </a:t>
            </a:r>
            <a:r>
              <a:rPr lang="en-GB" b="1" noProof="0" dirty="0"/>
              <a:t>COMMITMENT</a:t>
            </a:r>
          </a:p>
          <a:p>
            <a:pPr algn="ctr"/>
            <a:r>
              <a:rPr lang="en-GB" noProof="0" dirty="0"/>
              <a:t> by </a:t>
            </a:r>
            <a:r>
              <a:rPr lang="en-GB" b="1" noProof="0" dirty="0"/>
              <a:t>SHARING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noProof="0" dirty="0"/>
              <a:t>Our mission </a:t>
            </a:r>
          </a:p>
        </p:txBody>
      </p:sp>
      <p:sp>
        <p:nvSpPr>
          <p:cNvPr id="3" name="Segnaposto contenuto 2"/>
          <p:cNvSpPr>
            <a:spLocks noGrp="1"/>
          </p:cNvSpPr>
          <p:nvPr>
            <p:ph sz="quarter" idx="1"/>
          </p:nvPr>
        </p:nvSpPr>
        <p:spPr/>
        <p:txBody>
          <a:bodyPr>
            <a:normAutofit/>
          </a:bodyPr>
          <a:lstStyle/>
          <a:p>
            <a:pPr>
              <a:spcBef>
                <a:spcPts val="1200"/>
              </a:spcBef>
              <a:spcAft>
                <a:spcPts val="600"/>
              </a:spcAft>
            </a:pPr>
            <a:r>
              <a:rPr lang="en-GB" noProof="0" dirty="0"/>
              <a:t>Developing </a:t>
            </a:r>
            <a:r>
              <a:rPr lang="en-GB" b="1" noProof="0" dirty="0"/>
              <a:t>parents’ participation </a:t>
            </a:r>
            <a:r>
              <a:rPr lang="en-GB" noProof="0" dirty="0"/>
              <a:t>and </a:t>
            </a:r>
            <a:r>
              <a:rPr lang="en-GB" b="1" noProof="0" dirty="0"/>
              <a:t>commitment </a:t>
            </a:r>
          </a:p>
          <a:p>
            <a:pPr>
              <a:spcBef>
                <a:spcPts val="1200"/>
              </a:spcBef>
              <a:spcAft>
                <a:spcPts val="600"/>
              </a:spcAft>
            </a:pPr>
            <a:r>
              <a:rPr lang="en-GB" b="1" noProof="0" dirty="0"/>
              <a:t>Supporting</a:t>
            </a:r>
            <a:r>
              <a:rPr lang="en-GB" noProof="0" dirty="0"/>
              <a:t> the school in different aspects of school life (also </a:t>
            </a:r>
            <a:r>
              <a:rPr lang="en-GB" i="1" noProof="0" dirty="0"/>
              <a:t>issuing and addressing social, pedagogical, civic inputs)</a:t>
            </a:r>
          </a:p>
          <a:p>
            <a:pPr>
              <a:spcBef>
                <a:spcPts val="1200"/>
              </a:spcBef>
              <a:spcAft>
                <a:spcPts val="600"/>
              </a:spcAft>
            </a:pPr>
            <a:r>
              <a:rPr lang="en-GB" b="1" noProof="0" dirty="0"/>
              <a:t>Fundraising</a:t>
            </a:r>
            <a:r>
              <a:rPr lang="en-GB" noProof="0" dirty="0"/>
              <a:t> in order to help the school develop specific and special projects (e.g. labs, school libraries, workshops, etc.)</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noProof="0" dirty="0"/>
              <a:t> Main activities</a:t>
            </a:r>
          </a:p>
        </p:txBody>
      </p:sp>
      <p:sp>
        <p:nvSpPr>
          <p:cNvPr id="3" name="Segnaposto contenuto 2"/>
          <p:cNvSpPr>
            <a:spLocks noGrp="1"/>
          </p:cNvSpPr>
          <p:nvPr>
            <p:ph sz="quarter" idx="1"/>
          </p:nvPr>
        </p:nvSpPr>
        <p:spPr/>
        <p:txBody>
          <a:bodyPr>
            <a:normAutofit/>
          </a:bodyPr>
          <a:lstStyle/>
          <a:p>
            <a:pPr algn="ctr">
              <a:spcBef>
                <a:spcPts val="1800"/>
              </a:spcBef>
              <a:spcAft>
                <a:spcPts val="1200"/>
              </a:spcAft>
            </a:pPr>
            <a:r>
              <a:rPr lang="en-GB" noProof="0" dirty="0"/>
              <a:t>Meetings with experts (parenting, education, SEN, nutrition, bullying, cyber-something issues, childhood, teenagers)</a:t>
            </a:r>
          </a:p>
          <a:p>
            <a:pPr algn="ctr">
              <a:spcBef>
                <a:spcPts val="1800"/>
              </a:spcBef>
              <a:spcAft>
                <a:spcPts val="1200"/>
              </a:spcAft>
            </a:pPr>
            <a:r>
              <a:rPr lang="en-GB" noProof="0" dirty="0"/>
              <a:t> Events (music events, school fairs, book fairs)</a:t>
            </a:r>
          </a:p>
          <a:p>
            <a:pPr algn="ctr">
              <a:spcBef>
                <a:spcPts val="1800"/>
              </a:spcBef>
              <a:spcAft>
                <a:spcPts val="1200"/>
              </a:spcAft>
            </a:pPr>
            <a:r>
              <a:rPr lang="en-GB" noProof="0" dirty="0"/>
              <a:t>Courses for parents</a:t>
            </a:r>
          </a:p>
          <a:p>
            <a:pPr algn="ctr">
              <a:spcBef>
                <a:spcPts val="1800"/>
              </a:spcBef>
              <a:spcAft>
                <a:spcPts val="1200"/>
              </a:spcAft>
            </a:pPr>
            <a:r>
              <a:rPr lang="en-GB" noProof="0" dirty="0"/>
              <a:t>After-school courses for pupils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GB" noProof="0" dirty="0"/>
              <a:t>After-school courses for pupils</a:t>
            </a:r>
          </a:p>
        </p:txBody>
      </p:sp>
      <p:sp>
        <p:nvSpPr>
          <p:cNvPr id="3" name="Segnaposto contenuto 2"/>
          <p:cNvSpPr>
            <a:spLocks noGrp="1"/>
          </p:cNvSpPr>
          <p:nvPr>
            <p:ph sz="quarter" idx="1"/>
          </p:nvPr>
        </p:nvSpPr>
        <p:spPr/>
        <p:txBody>
          <a:bodyPr>
            <a:normAutofit lnSpcReduction="10000"/>
          </a:bodyPr>
          <a:lstStyle/>
          <a:p>
            <a:pPr algn="ctr">
              <a:buNone/>
            </a:pPr>
            <a:r>
              <a:rPr lang="en-GB" noProof="0" dirty="0"/>
              <a:t>Conceived to meet different needs</a:t>
            </a:r>
          </a:p>
          <a:p>
            <a:pPr algn="ctr">
              <a:spcBef>
                <a:spcPts val="2400"/>
              </a:spcBef>
              <a:spcAft>
                <a:spcPts val="2400"/>
              </a:spcAft>
              <a:buNone/>
            </a:pPr>
            <a:r>
              <a:rPr lang="en-GB" b="1" noProof="0" dirty="0"/>
              <a:t>BENEFITS</a:t>
            </a:r>
            <a:r>
              <a:rPr lang="en-GB" noProof="0" dirty="0"/>
              <a:t>:</a:t>
            </a:r>
          </a:p>
          <a:p>
            <a:r>
              <a:rPr lang="en-GB" noProof="0" dirty="0"/>
              <a:t>Improving personal and specific skills</a:t>
            </a:r>
          </a:p>
          <a:p>
            <a:r>
              <a:rPr lang="en-GB" noProof="0" dirty="0"/>
              <a:t>Developing potential</a:t>
            </a:r>
          </a:p>
          <a:p>
            <a:r>
              <a:rPr lang="en-GB" noProof="0" dirty="0"/>
              <a:t>Extending school time </a:t>
            </a:r>
          </a:p>
          <a:p>
            <a:r>
              <a:rPr lang="en-GB" noProof="0" dirty="0"/>
              <a:t>Providing children with extracurricular activities that would not be possible without family additional funding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en-GB" noProof="0" dirty="0"/>
              <a:t>Wh… guideline</a:t>
            </a:r>
          </a:p>
        </p:txBody>
      </p:sp>
      <p:sp>
        <p:nvSpPr>
          <p:cNvPr id="5" name="Segnaposto contenuto 4"/>
          <p:cNvSpPr>
            <a:spLocks noGrp="1"/>
          </p:cNvSpPr>
          <p:nvPr>
            <p:ph sz="quarter" idx="1"/>
          </p:nvPr>
        </p:nvSpPr>
        <p:spPr>
          <a:xfrm>
            <a:off x="612648" y="1556792"/>
            <a:ext cx="8153400" cy="4968552"/>
          </a:xfrm>
        </p:spPr>
        <p:txBody>
          <a:bodyPr>
            <a:normAutofit lnSpcReduction="10000"/>
          </a:bodyPr>
          <a:lstStyle/>
          <a:p>
            <a:r>
              <a:rPr lang="en-GB" sz="2600" b="1" noProof="0" dirty="0"/>
              <a:t>What?</a:t>
            </a:r>
            <a:r>
              <a:rPr lang="en-GB" sz="2600" noProof="0" dirty="0"/>
              <a:t>	After &amp; extra school activities/courses</a:t>
            </a:r>
          </a:p>
          <a:p>
            <a:r>
              <a:rPr lang="en-GB" sz="2600" b="1" noProof="0" dirty="0"/>
              <a:t>Who?</a:t>
            </a:r>
            <a:r>
              <a:rPr lang="en-GB" sz="2600" noProof="0" dirty="0"/>
              <a:t>	Local organizations, teachers, parents on one side, pupils on the other one </a:t>
            </a:r>
          </a:p>
          <a:p>
            <a:r>
              <a:rPr lang="en-GB" sz="2600" b="1" noProof="0" dirty="0"/>
              <a:t>Where?</a:t>
            </a:r>
            <a:r>
              <a:rPr lang="en-GB" sz="2600" noProof="0" dirty="0"/>
              <a:t>	School facilities (primary/secondary)</a:t>
            </a:r>
          </a:p>
          <a:p>
            <a:r>
              <a:rPr lang="en-GB" sz="2600" b="1" noProof="0" dirty="0"/>
              <a:t>When?</a:t>
            </a:r>
            <a:r>
              <a:rPr lang="en-GB" sz="2600" noProof="0" dirty="0"/>
              <a:t>	After school hours</a:t>
            </a:r>
          </a:p>
          <a:p>
            <a:r>
              <a:rPr lang="en-GB" sz="2600" b="1" noProof="0" dirty="0"/>
              <a:t>How?</a:t>
            </a:r>
            <a:r>
              <a:rPr lang="en-GB" sz="2600" noProof="0" dirty="0"/>
              <a:t>	Identifying key interest areas (music, sports, drama, arts &amp; crafts, languages)</a:t>
            </a:r>
          </a:p>
          <a:p>
            <a:pPr algn="ctr"/>
            <a:r>
              <a:rPr lang="en-GB" sz="2600" b="1" noProof="0" dirty="0"/>
              <a:t>WHY? </a:t>
            </a:r>
          </a:p>
          <a:p>
            <a:pPr algn="ctr">
              <a:buNone/>
            </a:pPr>
            <a:r>
              <a:rPr lang="en-GB" sz="2600" noProof="0"/>
              <a:t>Among </a:t>
            </a:r>
            <a:r>
              <a:rPr lang="en-GB" sz="2600" noProof="0" dirty="0"/>
              <a:t>the different goals, it mainly gives the opportunity to grow and learn together, adults and pupils, beyond the formal context of school teaching and didactics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88640"/>
            <a:ext cx="8153400" cy="990600"/>
          </a:xfrm>
        </p:spPr>
        <p:txBody>
          <a:bodyPr>
            <a:normAutofit fontScale="90000"/>
          </a:bodyPr>
          <a:lstStyle/>
          <a:p>
            <a:r>
              <a:rPr lang="en-GB" sz="3600" noProof="0" dirty="0"/>
              <a:t>Specific educational needs/inclusion: a case history (1)</a:t>
            </a:r>
          </a:p>
        </p:txBody>
      </p:sp>
      <p:sp>
        <p:nvSpPr>
          <p:cNvPr id="3" name="Segnaposto contenuto 2"/>
          <p:cNvSpPr>
            <a:spLocks noGrp="1"/>
          </p:cNvSpPr>
          <p:nvPr>
            <p:ph sz="quarter" idx="1"/>
          </p:nvPr>
        </p:nvSpPr>
        <p:spPr>
          <a:xfrm>
            <a:off x="612648" y="1600200"/>
            <a:ext cx="8153400" cy="4781128"/>
          </a:xfrm>
        </p:spPr>
        <p:txBody>
          <a:bodyPr/>
          <a:lstStyle/>
          <a:p>
            <a:pPr algn="ctr"/>
            <a:r>
              <a:rPr lang="en-GB" b="1" noProof="0" dirty="0"/>
              <a:t>“Who’s afraid? Raise your hand!”</a:t>
            </a:r>
            <a:endParaRPr lang="en-GB" noProof="0" dirty="0"/>
          </a:p>
          <a:p>
            <a:pPr algn="ctr">
              <a:buNone/>
            </a:pPr>
            <a:r>
              <a:rPr lang="en-GB" sz="2400" noProof="0" dirty="0"/>
              <a:t>A project in partnership with Lice (Italian Anti Epilepsy League) and an experience to achieve awareness at school on </a:t>
            </a:r>
            <a:r>
              <a:rPr lang="en-GB" sz="2400" b="1" noProof="0" dirty="0"/>
              <a:t>epilepsy</a:t>
            </a:r>
            <a:r>
              <a:rPr lang="en-GB" sz="2400" noProof="0" dirty="0"/>
              <a:t> </a:t>
            </a:r>
          </a:p>
          <a:p>
            <a:pPr algn="ctr">
              <a:buNone/>
            </a:pPr>
            <a:r>
              <a:rPr lang="en-GB" sz="2400" noProof="0" dirty="0"/>
              <a:t>starting from a specific need in a classroom (how to deal with it?),</a:t>
            </a:r>
          </a:p>
          <a:p>
            <a:pPr algn="ctr">
              <a:buNone/>
            </a:pPr>
            <a:r>
              <a:rPr lang="en-GB" sz="2400" noProof="0" dirty="0"/>
              <a:t>from the whole group’s point of view (teachers and pupils) towards a school friend</a:t>
            </a:r>
          </a:p>
        </p:txBody>
      </p:sp>
      <p:sp>
        <p:nvSpPr>
          <p:cNvPr id="4" name="Freccia in giù 3" descr="Arrow pointing down"/>
          <p:cNvSpPr/>
          <p:nvPr/>
        </p:nvSpPr>
        <p:spPr>
          <a:xfrm>
            <a:off x="4211960" y="5085184"/>
            <a:ext cx="484632"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p:txBody>
          <a:bodyPr/>
          <a:lstStyle/>
          <a:p>
            <a:pPr algn="ctr">
              <a:spcAft>
                <a:spcPts val="2400"/>
              </a:spcAft>
              <a:buNone/>
            </a:pPr>
            <a:r>
              <a:rPr lang="en-GB" b="1" noProof="0" dirty="0"/>
              <a:t>AS A RESULT</a:t>
            </a:r>
          </a:p>
          <a:p>
            <a:r>
              <a:rPr lang="en-GB" noProof="0" dirty="0"/>
              <a:t>Regular meetings with experts</a:t>
            </a:r>
          </a:p>
          <a:p>
            <a:r>
              <a:rPr lang="en-GB" noProof="0" dirty="0"/>
              <a:t>Classroom discussion</a:t>
            </a:r>
          </a:p>
          <a:p>
            <a:r>
              <a:rPr lang="en-GB" noProof="0" dirty="0"/>
              <a:t>Graphic book: invented, written and illustrated by the whole class</a:t>
            </a:r>
          </a:p>
          <a:p>
            <a:r>
              <a:rPr lang="en-GB" noProof="0" dirty="0"/>
              <a:t>Docufilm to share experiences and views </a:t>
            </a:r>
          </a:p>
        </p:txBody>
      </p:sp>
      <p:sp>
        <p:nvSpPr>
          <p:cNvPr id="4" name="Titolo 1"/>
          <p:cNvSpPr>
            <a:spLocks noGrp="1"/>
          </p:cNvSpPr>
          <p:nvPr>
            <p:ph type="title"/>
          </p:nvPr>
        </p:nvSpPr>
        <p:spPr/>
        <p:txBody>
          <a:bodyPr>
            <a:normAutofit fontScale="90000"/>
          </a:bodyPr>
          <a:lstStyle/>
          <a:p>
            <a:r>
              <a:rPr lang="en-GB" sz="3600" noProof="0" dirty="0"/>
              <a:t>Specific educational needs/inclusion: a case history (2)</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title"/>
          </p:nvPr>
        </p:nvSpPr>
        <p:spPr/>
        <p:txBody>
          <a:bodyPr>
            <a:normAutofit fontScale="90000"/>
          </a:bodyPr>
          <a:lstStyle/>
          <a:p>
            <a:r>
              <a:rPr lang="en-GB" sz="3600" noProof="0" dirty="0"/>
              <a:t>Specific educational needs/inclusion: a case history (3)</a:t>
            </a:r>
          </a:p>
        </p:txBody>
      </p:sp>
      <p:sp>
        <p:nvSpPr>
          <p:cNvPr id="3" name="Segnaposto contenuto 2"/>
          <p:cNvSpPr>
            <a:spLocks noGrp="1"/>
          </p:cNvSpPr>
          <p:nvPr>
            <p:ph sz="quarter" idx="1"/>
          </p:nvPr>
        </p:nvSpPr>
        <p:spPr>
          <a:xfrm>
            <a:off x="612648" y="1600200"/>
            <a:ext cx="8153400" cy="4925144"/>
          </a:xfrm>
        </p:spPr>
        <p:txBody>
          <a:bodyPr/>
          <a:lstStyle/>
          <a:p>
            <a:pPr algn="ctr">
              <a:buNone/>
            </a:pPr>
            <a:r>
              <a:rPr lang="en-GB" noProof="0" dirty="0"/>
              <a:t>WORDS FROM THE CHILDREN</a:t>
            </a:r>
          </a:p>
          <a:p>
            <a:pPr>
              <a:buNone/>
            </a:pPr>
            <a:r>
              <a:rPr lang="en-GB" noProof="0" dirty="0"/>
              <a:t>“</a:t>
            </a:r>
            <a:r>
              <a:rPr lang="en-GB" sz="2400" noProof="0" dirty="0"/>
              <a:t>My name is John and sometimes I suffer from epilepsy, which hasn’t got anything to do with Epiphany. </a:t>
            </a:r>
          </a:p>
          <a:p>
            <a:pPr>
              <a:buNone/>
            </a:pPr>
            <a:r>
              <a:rPr lang="en-GB" sz="2400" noProof="0" dirty="0"/>
              <a:t>Epilepsy isn’t a real disease, because even though you suffer from it, actually you’re ‘hale and hearty’ (in good health)! You don’t need to lay down in bed all day. And you don’t even need to eat hot soups and boiled vegetables. NO. You live just as another boy or girl of your age. The point is you only need to take your medicine. Maybe I won’t definitely recover, but since I take it I’ve not been fainting anymore. And if I do, I don’t panic, I’m just a little bit confused afterwards…”</a:t>
            </a:r>
            <a:endParaRPr lang="en-GB" noProof="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Luna">
  <a:themeElements>
    <a:clrScheme name="Luna">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Luna">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Luna">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Median</Template>
  <TotalTime>242</TotalTime>
  <Words>920</Words>
  <Application>Microsoft Office PowerPoint</Application>
  <PresentationFormat>On-screen Show (4:3)</PresentationFormat>
  <Paragraphs>120</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Calibri</vt:lpstr>
      <vt:lpstr>Tw Cen MT</vt:lpstr>
      <vt:lpstr>Wingdings</vt:lpstr>
      <vt:lpstr>Wingdings 2</vt:lpstr>
      <vt:lpstr>Luna</vt:lpstr>
      <vt:lpstr>What’s for AGIR? All in a name…</vt:lpstr>
      <vt:lpstr>AGIR key words</vt:lpstr>
      <vt:lpstr>Our mission </vt:lpstr>
      <vt:lpstr> Main activities</vt:lpstr>
      <vt:lpstr>After-school courses for pupils</vt:lpstr>
      <vt:lpstr>Wh… guideline</vt:lpstr>
      <vt:lpstr>Specific educational needs/inclusion: a case history (1)</vt:lpstr>
      <vt:lpstr>Specific educational needs/inclusion: a case history (2)</vt:lpstr>
      <vt:lpstr>Specific educational needs/inclusion: a case history (3)</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of Parents</dc:title>
  <dc:subject>Raising the Achievement of all Learners in Inclusive Education</dc:subject>
  <dc:creator>Italian Learning Community</dc:creator>
  <cp:revision>57</cp:revision>
  <dcterms:created xsi:type="dcterms:W3CDTF">2015-01-11T21:08:07Z</dcterms:created>
  <dcterms:modified xsi:type="dcterms:W3CDTF">2018-08-09T15:33:32Z</dcterms:modified>
</cp:coreProperties>
</file>